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0171121_1929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1562" y="3710783"/>
            <a:ext cx="3683026" cy="2071702"/>
          </a:xfrm>
          <a:prstGeom prst="rect">
            <a:avLst/>
          </a:prstGeom>
        </p:spPr>
      </p:pic>
      <p:pic>
        <p:nvPicPr>
          <p:cNvPr id="2" name="Рисунок 1" descr="image-0-02-05-16c3e9c3d41283ed7b35bcce0626f70b9a9c2b5a2a4e468a03cc389e0f34c1a1-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928670"/>
            <a:ext cx="3214692" cy="4748979"/>
          </a:xfrm>
          <a:prstGeom prst="rect">
            <a:avLst/>
          </a:prstGeom>
        </p:spPr>
      </p:pic>
      <p:pic>
        <p:nvPicPr>
          <p:cNvPr id="3" name="Рисунок 2" descr="20171002_064720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214290"/>
            <a:ext cx="2143140" cy="3033943"/>
          </a:xfrm>
          <a:prstGeom prst="rect">
            <a:avLst/>
          </a:prstGeom>
        </p:spPr>
      </p:pic>
      <p:pic>
        <p:nvPicPr>
          <p:cNvPr id="4" name="Рисунок 3" descr="20171121_18421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400000">
            <a:off x="6408867" y="806315"/>
            <a:ext cx="3214710" cy="1887784"/>
          </a:xfrm>
          <a:prstGeom prst="rect">
            <a:avLst/>
          </a:prstGeom>
        </p:spPr>
      </p:pic>
      <p:pic>
        <p:nvPicPr>
          <p:cNvPr id="6" name="Рисунок 5" descr="фото 131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86512" y="2857472"/>
            <a:ext cx="2250297" cy="400052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2017-11-21T14:44:49Z</dcterms:created>
  <dcterms:modified xsi:type="dcterms:W3CDTF">2017-11-21T15:01:02Z</dcterms:modified>
</cp:coreProperties>
</file>